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5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7" r:id="rId31"/>
    <p:sldId id="284" r:id="rId32"/>
    <p:sldId id="30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6" r:id="rId45"/>
    <p:sldId id="305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Arial" panose="020B0604020202020204" pitchFamily="34" charset="0"/>
              </a:rPr>
              <a:t>ShiftXpress</a:t>
            </a:r>
            <a:endParaRPr lang="en-IN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0"/>
            <a:ext cx="10058400" cy="362881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sz="3300" dirty="0"/>
          </a:p>
          <a:p>
            <a:pPr marL="0" indent="0">
              <a:buNone/>
            </a:pPr>
            <a:r>
              <a:rPr lang="en-US" sz="3300" b="1" dirty="0"/>
              <a:t>T</a:t>
            </a:r>
            <a:r>
              <a:rPr lang="en-IN" sz="3300" b="1" dirty="0" err="1"/>
              <a:t>eam</a:t>
            </a:r>
            <a:r>
              <a:rPr lang="en-IN" sz="3300" b="1" dirty="0"/>
              <a:t> </a:t>
            </a:r>
            <a:r>
              <a:rPr lang="en-IN" sz="3300" b="1" dirty="0" smtClean="0"/>
              <a:t>Members :-</a:t>
            </a:r>
            <a:r>
              <a:rPr lang="en-IN" sz="3300" dirty="0" smtClean="0"/>
              <a:t>1. </a:t>
            </a:r>
            <a:r>
              <a:rPr lang="en-IN" sz="3300" dirty="0" err="1"/>
              <a:t>Dhara</a:t>
            </a:r>
            <a:r>
              <a:rPr lang="en-IN" sz="3300" dirty="0"/>
              <a:t> </a:t>
            </a:r>
            <a:r>
              <a:rPr lang="en-IN" sz="3300" dirty="0" err="1"/>
              <a:t>Bhanushali</a:t>
            </a:r>
            <a:r>
              <a:rPr lang="en-IN" sz="3300" dirty="0"/>
              <a:t>(1006)</a:t>
            </a:r>
          </a:p>
          <a:p>
            <a:pPr marL="0" indent="0">
              <a:buNone/>
            </a:pPr>
            <a:r>
              <a:rPr lang="en-IN" sz="3300" dirty="0"/>
              <a:t>                         </a:t>
            </a:r>
            <a:r>
              <a:rPr lang="en-IN" sz="3300" dirty="0" smtClean="0"/>
              <a:t>       2.Disha </a:t>
            </a:r>
            <a:r>
              <a:rPr lang="en-IN" sz="3300" dirty="0" err="1"/>
              <a:t>Bundela</a:t>
            </a:r>
            <a:r>
              <a:rPr lang="en-IN" sz="3300" dirty="0"/>
              <a:t> (1013) </a:t>
            </a:r>
          </a:p>
          <a:p>
            <a:pPr marL="0" indent="0">
              <a:buNone/>
            </a:pPr>
            <a:r>
              <a:rPr lang="en-IN" sz="3300" dirty="0"/>
              <a:t>                          </a:t>
            </a:r>
            <a:r>
              <a:rPr lang="en-IN" sz="3300" dirty="0" smtClean="0"/>
              <a:t>      3.Nensi </a:t>
            </a:r>
            <a:r>
              <a:rPr lang="en-IN" sz="3300" dirty="0" err="1"/>
              <a:t>Dobariya</a:t>
            </a:r>
            <a:r>
              <a:rPr lang="en-IN" sz="3300" dirty="0"/>
              <a:t> (1015)</a:t>
            </a:r>
          </a:p>
          <a:p>
            <a:pPr marL="0" indent="0">
              <a:buNone/>
            </a:pPr>
            <a:r>
              <a:rPr lang="en-IN" sz="3300" dirty="0"/>
              <a:t>                           </a:t>
            </a:r>
            <a:r>
              <a:rPr lang="en-IN" sz="3300" dirty="0" smtClean="0"/>
              <a:t>     4.Foram </a:t>
            </a:r>
            <a:r>
              <a:rPr lang="en-IN" sz="3300" dirty="0" err="1"/>
              <a:t>Maru</a:t>
            </a:r>
            <a:r>
              <a:rPr lang="en-IN" sz="3300" dirty="0"/>
              <a:t> (1016)</a:t>
            </a:r>
          </a:p>
          <a:p>
            <a:pPr marL="0" indent="0">
              <a:buNone/>
            </a:pPr>
            <a:r>
              <a:rPr lang="en-IN" sz="3300" dirty="0"/>
              <a:t>                           </a:t>
            </a:r>
            <a:r>
              <a:rPr lang="en-IN" sz="3300" dirty="0" smtClean="0"/>
              <a:t>     5.Palak </a:t>
            </a:r>
            <a:r>
              <a:rPr lang="en-IN" sz="3300" dirty="0"/>
              <a:t>Patel (1042) </a:t>
            </a:r>
          </a:p>
          <a:p>
            <a:pPr marL="0" indent="0">
              <a:buNone/>
            </a:pPr>
            <a:r>
              <a:rPr lang="en-IN" sz="3300" dirty="0"/>
              <a:t> </a:t>
            </a:r>
            <a:r>
              <a:rPr lang="en-IN" sz="3300" b="1" dirty="0"/>
              <a:t>Project Mentor </a:t>
            </a:r>
            <a:r>
              <a:rPr lang="en-IN" sz="3300" b="1" dirty="0" smtClean="0"/>
              <a:t>:- </a:t>
            </a:r>
            <a:r>
              <a:rPr lang="en-IN" sz="3300" b="1" dirty="0" err="1"/>
              <a:t>Prof.Javani</a:t>
            </a:r>
            <a:r>
              <a:rPr lang="en-IN" sz="3300" b="1" dirty="0"/>
              <a:t> Shah</a:t>
            </a:r>
            <a:r>
              <a:rPr lang="en-IN" sz="3300" dirty="0"/>
              <a:t>       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783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Features:-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Centralized Control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Client Approval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 smtClean="0"/>
              <a:t>Driver &amp; Vehicle </a:t>
            </a:r>
            <a:r>
              <a:rPr lang="en-IN" sz="2800" dirty="0"/>
              <a:t>Assignment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Error Reduction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User-Friendly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</a:t>
            </a:r>
            <a:r>
              <a:rPr lang="en-IN" sz="2800" dirty="0" err="1"/>
              <a:t>ransparency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350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Modules &amp; Sub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Modules:-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Admin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User Module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Booking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Payment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Zipcode</a:t>
            </a:r>
            <a:r>
              <a:rPr lang="en-US" sz="2800" dirty="0"/>
              <a:t> Module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Driver Module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Vehicle Module</a:t>
            </a:r>
          </a:p>
        </p:txBody>
      </p:sp>
    </p:spTree>
    <p:extLst>
      <p:ext uri="{BB962C8B-B14F-4D97-AF65-F5344CB8AC3E}">
        <p14:creationId xmlns:p14="http://schemas.microsoft.com/office/powerpoint/2010/main" val="34605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Admin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8490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Admin is the central controller of the system. It manages clients, </a:t>
            </a:r>
            <a:endParaRPr lang="en-US" sz="900" dirty="0"/>
          </a:p>
          <a:p>
            <a:r>
              <a:rPr lang="en-US" sz="3600" dirty="0" smtClean="0"/>
              <a:t>agents</a:t>
            </a:r>
            <a:r>
              <a:rPr lang="en-US" sz="3600" dirty="0"/>
              <a:t>, drivers, and vehicles to ensure smooth operation</a:t>
            </a:r>
            <a:r>
              <a:rPr lang="en-US" sz="3600" dirty="0" smtClean="0"/>
              <a:t>.</a:t>
            </a:r>
            <a:endParaRPr lang="en-US" sz="2800" dirty="0"/>
          </a:p>
          <a:p>
            <a:r>
              <a:rPr lang="en-IN" sz="3600" b="1" dirty="0"/>
              <a:t>Sub-Modules:</a:t>
            </a:r>
            <a:endParaRPr lang="en-I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Login &amp; Authentication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User Management (approve/reject requests)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Booking  Management (add/update/delete agents)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Driver Management (assign trips, manage availability)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Vehicle Management (add/update vehicles, maintenance records)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Report Generation</a:t>
            </a:r>
          </a:p>
          <a:p>
            <a:endParaRPr lang="en-US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74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 User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Handles user registration login profile management , and booking requests.</a:t>
            </a:r>
            <a:endParaRPr lang="en-US" dirty="0" smtClean="0"/>
          </a:p>
          <a:p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Registration &amp;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051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Booking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Manages pickup/drop details, booking confirmation and booking status tracking.</a:t>
            </a:r>
            <a:endParaRPr lang="en-US" sz="2800" dirty="0"/>
          </a:p>
          <a:p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Confirmation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Status(Pending/Confirmed/Completed/Canceled)</a:t>
            </a:r>
          </a:p>
        </p:txBody>
      </p:sp>
    </p:spTree>
    <p:extLst>
      <p:ext uri="{BB962C8B-B14F-4D97-AF65-F5344CB8AC3E}">
        <p14:creationId xmlns:p14="http://schemas.microsoft.com/office/powerpoint/2010/main" val="30923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Payment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Calculate fare based on distance , processes payments , and generates invoices.</a:t>
            </a:r>
            <a:endParaRPr lang="en-US" sz="2800" dirty="0"/>
          </a:p>
          <a:p>
            <a:pPr marL="0" indent="0">
              <a:buNone/>
            </a:pPr>
            <a:r>
              <a:rPr lang="en-IN" sz="2800" b="1" dirty="0"/>
              <a:t>Sub-Modules: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Fare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Payment 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Invoice Generation(Payment date/booking ID link)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3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  <a:latin typeface="+mn-lt"/>
              </a:rPr>
              <a:t>Zipcode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 Management 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Stores serviceable zip codes and validate pickup/drop location during booking.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Sub Module:-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/>
              <a:t>Zipcode</a:t>
            </a:r>
            <a:r>
              <a:rPr lang="en-US" sz="2800" dirty="0"/>
              <a:t>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Validation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6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Driver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Drivers provide services to clients and update trip-related activities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Driver registration(by admin)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Assign driver to booking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Driver availability status(Available/busy)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Vehicle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Vehicles are managed as system resources for providing services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r>
              <a:rPr lang="en-IN" sz="2800" b="1" dirty="0"/>
              <a:t>Sub-Modules</a:t>
            </a:r>
            <a:r>
              <a:rPr lang="en-IN" sz="2800" b="1" dirty="0" smtClean="0"/>
              <a:t>:-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Vehicle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Vehicle </a:t>
            </a:r>
            <a:r>
              <a:rPr lang="en-US" sz="2800" dirty="0" smtClean="0"/>
              <a:t>Assignment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362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Data Dictionary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User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Booking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 smtClean="0"/>
              <a:t>Zipcode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Payment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Vehicle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Driver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Admin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736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/>
                <a:ea typeface="Calibri Light"/>
                <a:cs typeface="Calibri Light"/>
              </a:rPr>
              <a:t>Introduction:-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system is controlled by the </a:t>
            </a:r>
            <a:r>
              <a:rPr lang="en-US" sz="2800" b="1" dirty="0"/>
              <a:t>Admin</a:t>
            </a:r>
            <a:r>
              <a:rPr lang="en-US" sz="2800" dirty="0"/>
              <a:t>, who manages User </a:t>
            </a:r>
            <a:r>
              <a:rPr lang="en-US" sz="2800" dirty="0" err="1" smtClean="0"/>
              <a:t>approvals,and</a:t>
            </a:r>
            <a:r>
              <a:rPr lang="en-US" sz="2800" dirty="0" smtClean="0"/>
              <a:t> </a:t>
            </a:r>
            <a:r>
              <a:rPr lang="en-US" sz="2800" dirty="0"/>
              <a:t>provides drivers and vehicles. Admin ensures smooth coordination so that every request is handled quickly and efficiently.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      “Admin at the center, service made simpler.”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C5298C-B84E-0E50-FE95-1BF8A9D4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18872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1 :-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Users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8DA76C1D-FB19-6A2B-414D-6D681F888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912905"/>
              </p:ext>
            </p:extLst>
          </p:nvPr>
        </p:nvGraphicFramePr>
        <p:xfrm>
          <a:off x="1188720" y="1995709"/>
          <a:ext cx="939384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3100707931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3237716229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3321947312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741445687"/>
                    </a:ext>
                  </a:extLst>
                </a:gridCol>
                <a:gridCol w="2383440">
                  <a:extLst>
                    <a:ext uri="{9D8B030D-6E8A-4147-A177-3AD203B41FA5}">
                      <a16:colId xmlns="" xmlns:a16="http://schemas.microsoft.com/office/drawing/2014/main" val="2636067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45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 to identify each user.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418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name of the user.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568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User’s</a:t>
                      </a:r>
                      <a:r>
                        <a:rPr lang="fr-FR" dirty="0"/>
                        <a:t> unique email for login/communication.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3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Contact number for calls or verification.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618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br>
                        <a:rPr lang="en-IN" dirty="0" smtClean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Encrypted password for account security.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33D78-D2AB-79D5-7B52-C9F96863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-925000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2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:- Booking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A1EB2DC-8561-39F1-B807-F633D9A17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474413"/>
              </p:ext>
            </p:extLst>
          </p:nvPr>
        </p:nvGraphicFramePr>
        <p:xfrm>
          <a:off x="838200" y="741276"/>
          <a:ext cx="10692384" cy="596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477">
                  <a:extLst>
                    <a:ext uri="{9D8B030D-6E8A-4147-A177-3AD203B41FA5}">
                      <a16:colId xmlns="" xmlns:a16="http://schemas.microsoft.com/office/drawing/2014/main" val="2966279042"/>
                    </a:ext>
                  </a:extLst>
                </a:gridCol>
                <a:gridCol w="2138477">
                  <a:extLst>
                    <a:ext uri="{9D8B030D-6E8A-4147-A177-3AD203B41FA5}">
                      <a16:colId xmlns="" xmlns:a16="http://schemas.microsoft.com/office/drawing/2014/main" val="3633054152"/>
                    </a:ext>
                  </a:extLst>
                </a:gridCol>
                <a:gridCol w="1555398">
                  <a:extLst>
                    <a:ext uri="{9D8B030D-6E8A-4147-A177-3AD203B41FA5}">
                      <a16:colId xmlns="" xmlns:a16="http://schemas.microsoft.com/office/drawing/2014/main" val="587088508"/>
                    </a:ext>
                  </a:extLst>
                </a:gridCol>
                <a:gridCol w="2328697">
                  <a:extLst>
                    <a:ext uri="{9D8B030D-6E8A-4147-A177-3AD203B41FA5}">
                      <a16:colId xmlns="" xmlns:a16="http://schemas.microsoft.com/office/drawing/2014/main" val="3662074246"/>
                    </a:ext>
                  </a:extLst>
                </a:gridCol>
                <a:gridCol w="2531335">
                  <a:extLst>
                    <a:ext uri="{9D8B030D-6E8A-4147-A177-3AD203B41FA5}">
                      <a16:colId xmlns="" xmlns:a16="http://schemas.microsoft.com/office/drawing/2014/main" val="1550203594"/>
                    </a:ext>
                  </a:extLst>
                </a:gridCol>
              </a:tblGrid>
              <a:tr h="34611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7364396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7500088"/>
                  </a:ext>
                </a:extLst>
              </a:tr>
              <a:tr h="865275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User</a:t>
                      </a:r>
                    </a:p>
                    <a:p>
                      <a:r>
                        <a:rPr lang="en-IN" dirty="0"/>
                        <a:t>Links booking to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65333760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pickup_city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where items will be picked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2608772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pickup_zipcode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ZIP code for pickup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73994412"/>
                  </a:ext>
                </a:extLst>
              </a:tr>
              <a:tr h="477020">
                <a:tc>
                  <a:txBody>
                    <a:bodyPr/>
                    <a:lstStyle/>
                    <a:p>
                      <a:r>
                        <a:rPr lang="en-IN" dirty="0" err="1"/>
                        <a:t>pickup_address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pickup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2394592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drop_city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Destination city for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6818441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drop_zipcode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ZIP code for drop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106153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r>
                        <a:rPr lang="en-IN" dirty="0" err="1"/>
                        <a:t>drop_address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drop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5800137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and time of scheduled shifting.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706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23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DA37D-D6AF-8620-5B00-C881866D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74" y="-845344"/>
            <a:ext cx="11353800" cy="1690688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2 :- Booking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C2ED8293-8C43-48E4-9EF4-06519E2DC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61166"/>
              </p:ext>
            </p:extLst>
          </p:nvPr>
        </p:nvGraphicFramePr>
        <p:xfrm>
          <a:off x="587033" y="845344"/>
          <a:ext cx="10883618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21903735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87146600"/>
                    </a:ext>
                  </a:extLst>
                </a:gridCol>
                <a:gridCol w="1669150">
                  <a:extLst>
                    <a:ext uri="{9D8B030D-6E8A-4147-A177-3AD203B41FA5}">
                      <a16:colId xmlns="" xmlns:a16="http://schemas.microsoft.com/office/drawing/2014/main" val="158801269"/>
                    </a:ext>
                  </a:extLst>
                </a:gridCol>
                <a:gridCol w="2214694">
                  <a:extLst>
                    <a:ext uri="{9D8B030D-6E8A-4147-A177-3AD203B41FA5}">
                      <a16:colId xmlns="" xmlns:a16="http://schemas.microsoft.com/office/drawing/2014/main" val="3386024765"/>
                    </a:ext>
                  </a:extLst>
                </a:gridCol>
                <a:gridCol w="2793534">
                  <a:extLst>
                    <a:ext uri="{9D8B030D-6E8A-4147-A177-3AD203B41FA5}">
                      <a16:colId xmlns="" xmlns:a16="http://schemas.microsoft.com/office/drawing/2014/main" val="124614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092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slot(</a:t>
                      </a:r>
                      <a:r>
                        <a:rPr lang="en-IN" dirty="0" err="1"/>
                        <a:t>Morning,Noon,Evening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409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 of vehicle </a:t>
                      </a:r>
                      <a:r>
                        <a:rPr lang="en-IN" dirty="0" err="1"/>
                        <a:t>requied</a:t>
                      </a:r>
                      <a:r>
                        <a:rPr lang="en-IN" dirty="0"/>
                        <a:t> for shifting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0620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Driver</a:t>
                      </a:r>
                    </a:p>
                    <a:p>
                      <a:r>
                        <a:rPr lang="en-IN" dirty="0"/>
                        <a:t>Assigned driver for the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80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Assigned vehicle for the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370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‘Pending’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Booking status(</a:t>
                      </a:r>
                      <a:r>
                        <a:rPr lang="en-IN" dirty="0" err="1"/>
                        <a:t>Pending,Confirmed,Completed,Cancelled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346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booking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510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E3A68C-8C03-05B9-09FF-0FC668EF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20785"/>
            <a:ext cx="11295077" cy="1690688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3 :-  </a:t>
            </a:r>
            <a:r>
              <a:rPr lang="en-IN" b="1" dirty="0" err="1">
                <a:solidFill>
                  <a:srgbClr val="0070C0"/>
                </a:solidFill>
                <a:latin typeface="+mn-lt"/>
              </a:rPr>
              <a:t>Zipcode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5B86A0C-C145-30B3-E4F4-6C4CD433B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34223"/>
              </p:ext>
            </p:extLst>
          </p:nvPr>
        </p:nvGraphicFramePr>
        <p:xfrm>
          <a:off x="703102" y="2146432"/>
          <a:ext cx="10591975" cy="2452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395">
                  <a:extLst>
                    <a:ext uri="{9D8B030D-6E8A-4147-A177-3AD203B41FA5}">
                      <a16:colId xmlns="" xmlns:a16="http://schemas.microsoft.com/office/drawing/2014/main" val="3434664374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1093720050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1928405533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3749889972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2916023014"/>
                    </a:ext>
                  </a:extLst>
                </a:gridCol>
              </a:tblGrid>
              <a:tr h="454703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0696653"/>
                  </a:ext>
                </a:extLst>
              </a:tr>
              <a:tr h="717207">
                <a:tc>
                  <a:txBody>
                    <a:bodyPr/>
                    <a:lstStyle/>
                    <a:p>
                      <a:r>
                        <a:rPr lang="en-IN" dirty="0" err="1"/>
                        <a:t>zipcode_id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8254334"/>
                  </a:ext>
                </a:extLst>
              </a:tr>
              <a:tr h="454703">
                <a:tc>
                  <a:txBody>
                    <a:bodyPr/>
                    <a:lstStyle/>
                    <a:p>
                      <a:r>
                        <a:rPr lang="en-IN" dirty="0" err="1"/>
                        <a:t>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Postal or ZIP code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8470973"/>
                  </a:ext>
                </a:extLst>
              </a:tr>
              <a:tr h="454703">
                <a:tc>
                  <a:txBody>
                    <a:bodyPr/>
                    <a:lstStyle/>
                    <a:p>
                      <a:r>
                        <a:rPr lang="en-IN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associated with the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390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6322C-06B0-959B-1266-A8639BC9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-716056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4 :- Payment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90A0115-C68C-92CB-CB75-6A75F1B49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41414"/>
              </p:ext>
            </p:extLst>
          </p:nvPr>
        </p:nvGraphicFramePr>
        <p:xfrm>
          <a:off x="646176" y="1028834"/>
          <a:ext cx="10515600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724445417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495369464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95302649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288518750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983460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142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payment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3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Booking.</a:t>
                      </a:r>
                    </a:p>
                    <a:p>
                      <a:r>
                        <a:rPr lang="en-IN" dirty="0"/>
                        <a:t>Related booking to which the payment is linked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908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distance_km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Distance covered for the booking.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615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rate_per_km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per </a:t>
                      </a:r>
                      <a:r>
                        <a:rPr lang="en-IN" dirty="0" err="1"/>
                        <a:t>kilometer</a:t>
                      </a:r>
                      <a:r>
                        <a:rPr lang="en-IN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96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the total payment amount.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7051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‘Pending’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payment (</a:t>
                      </a:r>
                      <a:r>
                        <a:rPr lang="en-IN" dirty="0" err="1"/>
                        <a:t>Paid,Pending,failed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587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of when the payment was recorded.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329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CF1F3C-03DF-639F-E7F9-D2F75662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-237744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5 :- Vehicle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D05311D0-F290-AE2B-61BB-BF80EFE5A29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08433"/>
          <a:ext cx="105156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1259003390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417373720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435223744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4062014095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6673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409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vehicle.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56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 registration plate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83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vehicle (example:- mini truck)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932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</a:t>
                      </a:r>
                      <a:r>
                        <a:rPr lang="en-IN" dirty="0" err="1"/>
                        <a:t>Null,Check</a:t>
                      </a:r>
                      <a:r>
                        <a:rPr lang="en-IN" dirty="0"/>
                        <a:t>(capacity&gt;0)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Maximum weight capacity that a vehicle can hold.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57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‘Available’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 availability status (Available or Inactive)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8269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B36B27-7F87-6AF8-79C7-3CD6DD5C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0"/>
            <a:ext cx="11035018" cy="118683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6 : Driver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9EDF87B-CF28-6050-405B-CE28CBEBBD7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64250" y="1186838"/>
          <a:ext cx="10515600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820527096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14723080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96010620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5698210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18532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768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472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03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contact number for communication.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996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Assigned vehicle for the driver.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18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‘Available’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availability status(</a:t>
                      </a:r>
                      <a:r>
                        <a:rPr lang="en-IN" dirty="0" err="1"/>
                        <a:t>Available,On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Duty,Inactive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743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the driver was added.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456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7B1987-DCEC-298A-FBF4-9157F95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12" y="-680108"/>
            <a:ext cx="10515600" cy="1921497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7 :- Admin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59138168-09EE-B39B-15A3-EBEEC0956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522833"/>
              </p:ext>
            </p:extLst>
          </p:nvPr>
        </p:nvGraphicFramePr>
        <p:xfrm>
          <a:off x="880312" y="1327054"/>
          <a:ext cx="10515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596463238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91903588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95865426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859201101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572054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172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admin_id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6058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name of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61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Contact number of the admin.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119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Admin’s email for login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335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Encrypted admin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86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User.</a:t>
                      </a:r>
                    </a:p>
                    <a:p>
                      <a:r>
                        <a:rPr lang="en-IN" dirty="0"/>
                        <a:t>Links admin to user account if shared.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2065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ED4F2BF8-D69C-0EF6-B7AD-B3F8A248EC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6203" y="1800790"/>
          <a:ext cx="9571624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="" xmlns:a16="http://schemas.microsoft.com/office/drawing/2014/main" val="2664281230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3629935150"/>
                    </a:ext>
                  </a:extLst>
                </a:gridCol>
                <a:gridCol w="1405524">
                  <a:extLst>
                    <a:ext uri="{9D8B030D-6E8A-4147-A177-3AD203B41FA5}">
                      <a16:colId xmlns="" xmlns:a16="http://schemas.microsoft.com/office/drawing/2014/main" val="797558838"/>
                    </a:ext>
                  </a:extLst>
                </a:gridCol>
                <a:gridCol w="1845676">
                  <a:extLst>
                    <a:ext uri="{9D8B030D-6E8A-4147-A177-3AD203B41FA5}">
                      <a16:colId xmlns="" xmlns:a16="http://schemas.microsoft.com/office/drawing/2014/main" val="1549062543"/>
                    </a:ext>
                  </a:extLst>
                </a:gridCol>
                <a:gridCol w="3069224">
                  <a:extLst>
                    <a:ext uri="{9D8B030D-6E8A-4147-A177-3AD203B41FA5}">
                      <a16:colId xmlns="" xmlns:a16="http://schemas.microsoft.com/office/drawing/2014/main" val="3824060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12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Booking</a:t>
                      </a:r>
                    </a:p>
                    <a:p>
                      <a:r>
                        <a:rPr lang="en-IN" dirty="0"/>
                        <a:t>Booking managed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716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Payment</a:t>
                      </a:r>
                    </a:p>
                    <a:p>
                      <a:r>
                        <a:rPr lang="en-IN" dirty="0"/>
                        <a:t>Payment overseen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223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Vehicle managed by the admin.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458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Driver</a:t>
                      </a:r>
                    </a:p>
                    <a:p>
                      <a:r>
                        <a:rPr lang="en-IN" dirty="0"/>
                        <a:t>Driver assigned by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562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the admin record was created.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580858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FA7179-FA8D-1118-1D16-9168F003848F}"/>
              </a:ext>
            </a:extLst>
          </p:cNvPr>
          <p:cNvSpPr txBox="1"/>
          <p:nvPr/>
        </p:nvSpPr>
        <p:spPr>
          <a:xfrm>
            <a:off x="1224625" y="821909"/>
            <a:ext cx="12082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70C0"/>
                </a:solidFill>
              </a:rPr>
              <a:t>TABLE 7 :- Admin</a:t>
            </a:r>
          </a:p>
        </p:txBody>
      </p:sp>
    </p:spTree>
    <p:extLst>
      <p:ext uri="{BB962C8B-B14F-4D97-AF65-F5344CB8AC3E}">
        <p14:creationId xmlns:p14="http://schemas.microsoft.com/office/powerpoint/2010/main" val="21054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Use-case:- User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846263"/>
            <a:ext cx="5935133" cy="4368270"/>
          </a:xfrm>
        </p:spPr>
      </p:pic>
    </p:spTree>
    <p:extLst>
      <p:ext uri="{BB962C8B-B14F-4D97-AF65-F5344CB8AC3E}">
        <p14:creationId xmlns:p14="http://schemas.microsoft.com/office/powerpoint/2010/main" val="8766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Objective:-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provide a centralized system where the Admin manages ,User, </a:t>
            </a:r>
            <a:r>
              <a:rPr lang="en-US" sz="2800" dirty="0" smtClean="0"/>
              <a:t> </a:t>
            </a:r>
            <a:r>
              <a:rPr lang="en-US" sz="2800" dirty="0"/>
              <a:t>drivers, and vehicles.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ensure quick Approval of client requests through Admin monitoring.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assign the right  </a:t>
            </a:r>
            <a:r>
              <a:rPr lang="en-US" sz="2800" dirty="0" smtClean="0"/>
              <a:t>driver</a:t>
            </a:r>
            <a:r>
              <a:rPr lang="en-US" sz="2800" dirty="0"/>
              <a:t>,  and vehicle as per client need.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maintain a proper record of Members, cities and vehicles for smooth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make the process  efficient, reliable, and User </a:t>
            </a:r>
            <a:r>
              <a:rPr lang="en-US" sz="2800" dirty="0" smtClean="0"/>
              <a:t>friendly.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6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Use-case:- Admin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2" y="1856423"/>
            <a:ext cx="6547104" cy="4187761"/>
          </a:xfrm>
        </p:spPr>
      </p:pic>
    </p:spTree>
    <p:extLst>
      <p:ext uri="{BB962C8B-B14F-4D97-AF65-F5344CB8AC3E}">
        <p14:creationId xmlns:p14="http://schemas.microsoft.com/office/powerpoint/2010/main" val="7778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Class Diagram:-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846263"/>
            <a:ext cx="8970433" cy="4419070"/>
          </a:xfrm>
        </p:spPr>
      </p:pic>
    </p:spTree>
    <p:extLst>
      <p:ext uri="{BB962C8B-B14F-4D97-AF65-F5344CB8AC3E}">
        <p14:creationId xmlns:p14="http://schemas.microsoft.com/office/powerpoint/2010/main" val="6387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9152" y="1991606"/>
            <a:ext cx="6931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70C0"/>
                </a:solidFill>
              </a:rPr>
              <a:t>System Design</a:t>
            </a:r>
            <a:r>
              <a:rPr lang="en-US" sz="7200" b="1" dirty="0">
                <a:solidFill>
                  <a:srgbClr val="0070C0"/>
                </a:solidFill>
              </a:rPr>
              <a:t>: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8686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590404"/>
            <a:ext cx="11649456" cy="53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9" y="504933"/>
            <a:ext cx="11777472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487789"/>
            <a:ext cx="1190548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80473"/>
            <a:ext cx="11814048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7" y="587229"/>
            <a:ext cx="11823192" cy="55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359392"/>
            <a:ext cx="1166774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67010"/>
            <a:ext cx="11844528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Existing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Most of the work is handled manually.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User directly contact drivers </a:t>
            </a:r>
            <a:r>
              <a:rPr lang="en-US" sz="2800" dirty="0" smtClean="0"/>
              <a:t>without </a:t>
            </a:r>
            <a:r>
              <a:rPr lang="en-US" sz="2800" dirty="0"/>
              <a:t>proper approval.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No  center authority ( Admin) to monitor requests.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Records are kept in paper or simple files , not in a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Difficult to drivers and vehicles properly.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Leads to mismanagement , duplication of data , and delays .</a:t>
            </a:r>
          </a:p>
        </p:txBody>
      </p:sp>
    </p:spTree>
    <p:extLst>
      <p:ext uri="{BB962C8B-B14F-4D97-AF65-F5344CB8AC3E}">
        <p14:creationId xmlns:p14="http://schemas.microsoft.com/office/powerpoint/2010/main" val="6065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12909"/>
            <a:ext cx="11972544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421874"/>
            <a:ext cx="11725969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405112"/>
            <a:ext cx="11899705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" y="499345"/>
            <a:ext cx="11939075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96170"/>
            <a:ext cx="11808265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543798"/>
            <a:ext cx="11847635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44863"/>
            <a:ext cx="11853985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463151"/>
            <a:ext cx="11881417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729102"/>
            <a:ext cx="11798740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519922"/>
            <a:ext cx="11899705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Problems Of Existing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No central control</a:t>
            </a:r>
            <a:r>
              <a:rPr lang="en-US" sz="2400" dirty="0"/>
              <a:t> – User directly contact </a:t>
            </a:r>
            <a:r>
              <a:rPr lang="en-US" sz="2400" dirty="0" smtClean="0"/>
              <a:t>drivers, </a:t>
            </a:r>
            <a:r>
              <a:rPr lang="en-US" sz="2400" dirty="0"/>
              <a:t>causing confusion.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Manual process</a:t>
            </a:r>
            <a:r>
              <a:rPr lang="en-US" sz="2400" dirty="0"/>
              <a:t> – increases workload and chances of mistakes.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Poor record management</a:t>
            </a:r>
            <a:r>
              <a:rPr lang="en-US" sz="2400" dirty="0"/>
              <a:t> – data is kept in papers/files, making tracking difficult.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Delays in service</a:t>
            </a:r>
            <a:r>
              <a:rPr lang="en-US" sz="2400" dirty="0"/>
              <a:t> – no proper system to assign drivers or vehicles quickly.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Data duplication</a:t>
            </a:r>
            <a:r>
              <a:rPr lang="en-US" sz="2400" dirty="0"/>
              <a:t> – same information may be recorded multiple times.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Lack of reliability</a:t>
            </a:r>
            <a:r>
              <a:rPr lang="en-US" sz="2400" dirty="0"/>
              <a:t> – miscommunication between clients, agents, and drivers.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No transparency</a:t>
            </a:r>
            <a:r>
              <a:rPr lang="en-US" sz="2400" dirty="0"/>
              <a:t> – clients cannot track the status of their request.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85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Proposed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Admin as central controller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record keeping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Quick </a:t>
            </a:r>
            <a:r>
              <a:rPr lang="en-IN" sz="2800" dirty="0" smtClean="0"/>
              <a:t>user </a:t>
            </a:r>
            <a:r>
              <a:rPr lang="en-IN" sz="2800" dirty="0"/>
              <a:t>approval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Proper assignment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Reduced errors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Transparency &amp; reliability</a:t>
            </a:r>
          </a:p>
        </p:txBody>
      </p:sp>
    </p:spTree>
    <p:extLst>
      <p:ext uri="{BB962C8B-B14F-4D97-AF65-F5344CB8AC3E}">
        <p14:creationId xmlns:p14="http://schemas.microsoft.com/office/powerpoint/2010/main" val="3219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Scope:-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Provide a centralized for all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Serviceable </a:t>
            </a:r>
            <a:r>
              <a:rPr lang="en-US" sz="2800" dirty="0"/>
              <a:t>ZIP codes within a particular </a:t>
            </a:r>
            <a:r>
              <a:rPr lang="en-US" sz="2800" dirty="0" smtClean="0"/>
              <a:t>city.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record-keeping </a:t>
            </a:r>
            <a:r>
              <a:rPr lang="en-IN" sz="2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transparency, reliability, and </a:t>
            </a:r>
            <a:r>
              <a:rPr lang="en-IN" sz="2800" dirty="0" smtClean="0"/>
              <a:t>efficiency.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314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Role of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Admin:-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Login with secure credentials.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Manage user accounts </a:t>
            </a:r>
            <a:r>
              <a:rPr lang="en-IN" sz="2800" dirty="0" smtClean="0"/>
              <a:t>(</a:t>
            </a:r>
            <a:r>
              <a:rPr lang="en-IN" sz="2800" dirty="0" err="1" smtClean="0"/>
              <a:t>user,drivers</a:t>
            </a:r>
            <a:r>
              <a:rPr lang="en-IN" sz="2800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Approve/Reject </a:t>
            </a:r>
            <a:r>
              <a:rPr lang="en-IN" sz="2800" dirty="0" smtClean="0"/>
              <a:t>user requests</a:t>
            </a:r>
            <a:r>
              <a:rPr lang="en-IN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Assign </a:t>
            </a:r>
            <a:r>
              <a:rPr lang="en-US" sz="2800" dirty="0" smtClean="0"/>
              <a:t>drivers</a:t>
            </a:r>
            <a:r>
              <a:rPr lang="en-US" sz="2800" dirty="0"/>
              <a:t>, and vehicles.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Generate and view reports.</a:t>
            </a:r>
          </a:p>
        </p:txBody>
      </p:sp>
    </p:spTree>
    <p:extLst>
      <p:ext uri="{BB962C8B-B14F-4D97-AF65-F5344CB8AC3E}">
        <p14:creationId xmlns:p14="http://schemas.microsoft.com/office/powerpoint/2010/main" val="11695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Role Of User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Register &amp; Login to the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Send service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View request/approval status</a:t>
            </a:r>
            <a:r>
              <a:rPr lang="en-IN" sz="2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Make payment.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963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485</TotalTime>
  <Words>1381</Words>
  <Application>Microsoft Office PowerPoint</Application>
  <PresentationFormat>Widescreen</PresentationFormat>
  <Paragraphs>452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Retrospect</vt:lpstr>
      <vt:lpstr>ShiftXpress</vt:lpstr>
      <vt:lpstr>Introduction:-</vt:lpstr>
      <vt:lpstr>Objective:-</vt:lpstr>
      <vt:lpstr>Existing System:-</vt:lpstr>
      <vt:lpstr>Problems Of Existing System:-</vt:lpstr>
      <vt:lpstr>Proposed System:-</vt:lpstr>
      <vt:lpstr>Scope:-</vt:lpstr>
      <vt:lpstr>Role of Admin:-</vt:lpstr>
      <vt:lpstr>Role Of User :-</vt:lpstr>
      <vt:lpstr>Features:-</vt:lpstr>
      <vt:lpstr>Modules &amp; Sub Modules:-</vt:lpstr>
      <vt:lpstr>Admin Module:-</vt:lpstr>
      <vt:lpstr> User Module:-</vt:lpstr>
      <vt:lpstr>Booking Module:-</vt:lpstr>
      <vt:lpstr>Payment Module:-</vt:lpstr>
      <vt:lpstr>Zipcode Management Module:-</vt:lpstr>
      <vt:lpstr>Driver Module:-</vt:lpstr>
      <vt:lpstr>Vehicle Module:-</vt:lpstr>
      <vt:lpstr>Data Dictionary</vt:lpstr>
      <vt:lpstr>Table 1 :- Users</vt:lpstr>
      <vt:lpstr>Table 2 :- Booking</vt:lpstr>
      <vt:lpstr>Table 2 :- Booking</vt:lpstr>
      <vt:lpstr>TABLE 3 :-  Zipcode</vt:lpstr>
      <vt:lpstr>Table 4 :- Payment</vt:lpstr>
      <vt:lpstr>Table 5 :- Vehicle </vt:lpstr>
      <vt:lpstr>Table 6 : Driver</vt:lpstr>
      <vt:lpstr>TABLE 7 :- Admin</vt:lpstr>
      <vt:lpstr>PowerPoint Presentation</vt:lpstr>
      <vt:lpstr>Use-case:- User</vt:lpstr>
      <vt:lpstr>Use-case:- Admin</vt:lpstr>
      <vt:lpstr>Class Diagram:-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30</cp:revision>
  <dcterms:created xsi:type="dcterms:W3CDTF">2025-09-11T14:34:22Z</dcterms:created>
  <dcterms:modified xsi:type="dcterms:W3CDTF">2025-09-26T13:10:59Z</dcterms:modified>
</cp:coreProperties>
</file>